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390525"/>
            <a:ext cx="4762500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612" y="57150"/>
            <a:ext cx="5438775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00380"/>
            <a:ext cx="4680520" cy="635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18163"/>
            <a:ext cx="4901530" cy="624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49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72798"/>
            <a:ext cx="4901530" cy="633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2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469" y="188640"/>
            <a:ext cx="4912781" cy="62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4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333375"/>
            <a:ext cx="4762500" cy="61912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381000"/>
            <a:ext cx="455295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272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18163"/>
            <a:ext cx="5040560" cy="642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3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862137"/>
            <a:ext cx="476250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54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наташа</cp:lastModifiedBy>
  <cp:revision>1</cp:revision>
  <dcterms:created xsi:type="dcterms:W3CDTF">2017-11-16T04:22:51Z</dcterms:created>
  <dcterms:modified xsi:type="dcterms:W3CDTF">2017-11-16T04:32:17Z</dcterms:modified>
</cp:coreProperties>
</file>