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ED1F-E05C-4764-8186-629EE5F37826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F7AF-CB35-452F-AA7D-FFFB3F52B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ED1F-E05C-4764-8186-629EE5F37826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F7AF-CB35-452F-AA7D-FFFB3F52B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ED1F-E05C-4764-8186-629EE5F37826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F7AF-CB35-452F-AA7D-FFFB3F52B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ED1F-E05C-4764-8186-629EE5F37826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F7AF-CB35-452F-AA7D-FFFB3F52B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ED1F-E05C-4764-8186-629EE5F37826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F7AF-CB35-452F-AA7D-FFFB3F52B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ED1F-E05C-4764-8186-629EE5F37826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F7AF-CB35-452F-AA7D-FFFB3F52B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ED1F-E05C-4764-8186-629EE5F37826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F7AF-CB35-452F-AA7D-FFFB3F52B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ED1F-E05C-4764-8186-629EE5F37826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F7AF-CB35-452F-AA7D-FFFB3F52B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ED1F-E05C-4764-8186-629EE5F37826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F7AF-CB35-452F-AA7D-FFFB3F52B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ED1F-E05C-4764-8186-629EE5F37826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F7AF-CB35-452F-AA7D-FFFB3F52B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ED1F-E05C-4764-8186-629EE5F37826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F7AF-CB35-452F-AA7D-FFFB3F52B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ED1F-E05C-4764-8186-629EE5F37826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CF7AF-CB35-452F-AA7D-FFFB3F52B5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hello_html_m27db99d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988840"/>
            <a:ext cx="8602574" cy="20482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ello_html_m27db99d0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916832"/>
            <a:ext cx="8244408" cy="196295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-230676"/>
            <a:ext cx="8475785" cy="635683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2017-11-29T23:36:44Z</dcterms:created>
  <dcterms:modified xsi:type="dcterms:W3CDTF">2017-11-29T23:41:48Z</dcterms:modified>
</cp:coreProperties>
</file>