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8E8C-5989-4252-8AEC-8E1132E57B6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8914-C931-4BF1-B8AF-75CA24F7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348464" cy="2088232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Перспективный план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Кружка эстетического развития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«Юная леди»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5868144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Борски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«Теремок»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Руководитель: Михайлова В.Р.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icle-new-ds-photo-getty-article-78-143-80404395_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44408" cy="35283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Октябрь</a:t>
            </a:r>
            <a:endParaRPr lang="ru-RU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36912"/>
            <a:ext cx="712879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скусство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этикета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15</Words>
  <Application>Microsoft Office PowerPoint</Application>
  <PresentationFormat>Экран (4:3)</PresentationFormat>
  <Paragraphs>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Перспективный план  Кружка эстетического развития  «Юная леди»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Перспективный план  кружка эстетического развития  «Юная леди»</dc:title>
  <dc:creator>User</dc:creator>
  <cp:lastModifiedBy>User</cp:lastModifiedBy>
  <cp:revision>14</cp:revision>
  <dcterms:created xsi:type="dcterms:W3CDTF">2017-10-17T06:29:46Z</dcterms:created>
  <dcterms:modified xsi:type="dcterms:W3CDTF">2017-10-18T02:28:01Z</dcterms:modified>
</cp:coreProperties>
</file>