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74" d="100"/>
          <a:sy n="7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4407-133D-4E6A-B636-DCAD3E958B4B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64D7-7A74-4A26-BB88-B25BC589FC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2017-09-15T07:51:51Z</dcterms:created>
  <dcterms:modified xsi:type="dcterms:W3CDTF">2017-09-15T08:11:56Z</dcterms:modified>
</cp:coreProperties>
</file>