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71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1400"/>
            <a:ext cx="9144000" cy="70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1169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1657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376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32"/>
            <a:ext cx="9144000" cy="640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9446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948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1" y="420172"/>
            <a:ext cx="7796165" cy="5817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3376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2978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83414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Экран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наташа</dc:creator>
  <cp:lastModifiedBy>наташа</cp:lastModifiedBy>
  <cp:revision>2</cp:revision>
  <dcterms:created xsi:type="dcterms:W3CDTF">2017-10-27T12:09:14Z</dcterms:created>
  <dcterms:modified xsi:type="dcterms:W3CDTF">2017-10-27T12:45:57Z</dcterms:modified>
</cp:coreProperties>
</file>