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3149" y="6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E786F7-41B8-4486-94EC-EAC46056A4CC}" type="datetimeFigureOut">
              <a:rPr lang="ru-RU" smtClean="0"/>
              <a:t>20.08.2021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D4C17A-8977-40B0-B45B-A5729B67503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25582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D4C17A-8977-40B0-B45B-A5729B67503E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640541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519CB34B-1892-4463-BC83-4B9BDE3D02E7}" type="datetimeFigureOut">
              <a:rPr lang="ru-RU" smtClean="0"/>
              <a:t>20.08.2021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00B1B317-324C-4078-8287-3903BB8C23D0}" type="slidenum">
              <a:rPr lang="ru-RU" smtClean="0"/>
              <a:t>‹#›</a:t>
            </a:fld>
            <a:endParaRPr lang="ru-RU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85562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CB34B-1892-4463-BC83-4B9BDE3D02E7}" type="datetimeFigureOut">
              <a:rPr lang="ru-RU" smtClean="0"/>
              <a:t>20.08.2021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1B317-324C-4078-8287-3903BB8C23D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824284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CB34B-1892-4463-BC83-4B9BDE3D02E7}" type="datetimeFigureOut">
              <a:rPr lang="ru-RU" smtClean="0"/>
              <a:t>20.08.2021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1B317-324C-4078-8287-3903BB8C23D0}" type="slidenum">
              <a:rPr lang="ru-RU" smtClean="0"/>
              <a:t>‹#›</a:t>
            </a:fld>
            <a:endParaRPr lang="ru-RU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71907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CB34B-1892-4463-BC83-4B9BDE3D02E7}" type="datetimeFigureOut">
              <a:rPr lang="ru-RU" smtClean="0"/>
              <a:t>20.08.2021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1B317-324C-4078-8287-3903BB8C23D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20672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CB34B-1892-4463-BC83-4B9BDE3D02E7}" type="datetimeFigureOut">
              <a:rPr lang="ru-RU" smtClean="0"/>
              <a:t>20.08.2021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1B317-324C-4078-8287-3903BB8C23D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33673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CB34B-1892-4463-BC83-4B9BDE3D02E7}" type="datetimeFigureOut">
              <a:rPr lang="ru-RU" smtClean="0"/>
              <a:t>20.08.2021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1B317-324C-4078-8287-3903BB8C23D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42161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CB34B-1892-4463-BC83-4B9BDE3D02E7}" type="datetimeFigureOut">
              <a:rPr lang="ru-RU" smtClean="0"/>
              <a:t>20.08.2021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1B317-324C-4078-8287-3903BB8C23D0}" type="slidenum">
              <a:rPr lang="ru-RU" smtClean="0"/>
              <a:t>‹#›</a:t>
            </a:fld>
            <a:endParaRPr lang="ru-RU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11756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CB34B-1892-4463-BC83-4B9BDE3D02E7}" type="datetimeFigureOut">
              <a:rPr lang="ru-RU" smtClean="0"/>
              <a:t>20.08.2021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1B317-324C-4078-8287-3903BB8C23D0}" type="slidenum">
              <a:rPr lang="ru-RU" smtClean="0"/>
              <a:t>‹#›</a:t>
            </a:fld>
            <a:endParaRPr lang="ru-RU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189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CB34B-1892-4463-BC83-4B9BDE3D02E7}" type="datetimeFigureOut">
              <a:rPr lang="ru-RU" smtClean="0"/>
              <a:t>20.08.2021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1B317-324C-4078-8287-3903BB8C23D0}" type="slidenum">
              <a:rPr lang="ru-RU" smtClean="0"/>
              <a:t>‹#›</a:t>
            </a:fld>
            <a:endParaRPr lang="ru-RU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41878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CB34B-1892-4463-BC83-4B9BDE3D02E7}" type="datetimeFigureOut">
              <a:rPr lang="ru-RU" smtClean="0"/>
              <a:t>20.08.2021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1B317-324C-4078-8287-3903BB8C23D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541366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CB34B-1892-4463-BC83-4B9BDE3D02E7}" type="datetimeFigureOut">
              <a:rPr lang="ru-RU" smtClean="0"/>
              <a:t>20.08.2021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1B317-324C-4078-8287-3903BB8C23D0}" type="slidenum">
              <a:rPr lang="ru-RU" smtClean="0"/>
              <a:t>‹#›</a:t>
            </a:fld>
            <a:endParaRPr lang="ru-RU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84904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CB34B-1892-4463-BC83-4B9BDE3D02E7}" type="datetimeFigureOut">
              <a:rPr lang="ru-RU" smtClean="0"/>
              <a:t>20.08.2021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1B317-324C-4078-8287-3903BB8C23D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018687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CB34B-1892-4463-BC83-4B9BDE3D02E7}" type="datetimeFigureOut">
              <a:rPr lang="ru-RU" smtClean="0"/>
              <a:t>20.08.2021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1B317-324C-4078-8287-3903BB8C23D0}" type="slidenum">
              <a:rPr lang="ru-RU" smtClean="0"/>
              <a:t>‹#›</a:t>
            </a:fld>
            <a:endParaRPr lang="ru-RU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03040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CB34B-1892-4463-BC83-4B9BDE3D02E7}" type="datetimeFigureOut">
              <a:rPr lang="ru-RU" smtClean="0"/>
              <a:t>20.08.2021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1B317-324C-4078-8287-3903BB8C23D0}" type="slidenum">
              <a:rPr lang="ru-RU" smtClean="0"/>
              <a:t>‹#›</a:t>
            </a:fld>
            <a:endParaRPr lang="ru-RU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41596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CB34B-1892-4463-BC83-4B9BDE3D02E7}" type="datetimeFigureOut">
              <a:rPr lang="ru-RU" smtClean="0"/>
              <a:t>20.08.2021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1B317-324C-4078-8287-3903BB8C23D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127140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CB34B-1892-4463-BC83-4B9BDE3D02E7}" type="datetimeFigureOut">
              <a:rPr lang="ru-RU" smtClean="0"/>
              <a:t>20.08.2021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1B317-324C-4078-8287-3903BB8C23D0}" type="slidenum">
              <a:rPr lang="ru-RU" smtClean="0"/>
              <a:t>‹#›</a:t>
            </a:fld>
            <a:endParaRPr lang="ru-RU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47648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CB34B-1892-4463-BC83-4B9BDE3D02E7}" type="datetimeFigureOut">
              <a:rPr lang="ru-RU" smtClean="0"/>
              <a:t>20.08.2021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1B317-324C-4078-8287-3903BB8C23D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124964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519CB34B-1892-4463-BC83-4B9BDE3D02E7}" type="datetimeFigureOut">
              <a:rPr lang="ru-RU" smtClean="0"/>
              <a:t>20.08.2021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00B1B317-324C-4078-8287-3903BB8C23D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625483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5C0CC5-CD35-41AA-AB1D-521B3154100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Дидактическая игра по ПДД из фетра.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9969A6D-4262-4644-9817-0F576B43BEA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Составитель Карпенко Марина Викторовна воспитатель борского детского сада «Теремок».</a:t>
            </a:r>
          </a:p>
        </p:txBody>
      </p:sp>
    </p:spTree>
    <p:extLst>
      <p:ext uri="{BB962C8B-B14F-4D97-AF65-F5344CB8AC3E}">
        <p14:creationId xmlns:p14="http://schemas.microsoft.com/office/powerpoint/2010/main" val="21663066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836AC34-27CC-48E2-939B-B331533E2381}"/>
              </a:ext>
            </a:extLst>
          </p:cNvPr>
          <p:cNvSpPr txBox="1"/>
          <p:nvPr/>
        </p:nvSpPr>
        <p:spPr>
          <a:xfrm>
            <a:off x="718007" y="631595"/>
            <a:ext cx="10963373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u="sng" dirty="0"/>
              <a:t>Актуальность</a:t>
            </a:r>
            <a:r>
              <a:rPr lang="ru-RU" sz="2000" dirty="0"/>
              <a:t> игры в том , что дети – это особая категория участников дорожного движения. И, конечно же , мы –</a:t>
            </a:r>
          </a:p>
          <a:p>
            <a:r>
              <a:rPr lang="ru-RU" sz="2000" dirty="0"/>
              <a:t> воспитатели , профилактике данного вида происшествий должны уделять особое внимание.</a:t>
            </a:r>
          </a:p>
          <a:p>
            <a:r>
              <a:rPr lang="ru-RU" sz="2000" dirty="0"/>
              <a:t>Игра – один из важнейших видов деятельности ребенка, в процессе игры развивается внимание, память, воображение, вырабатываются навыки и привычки. Она делает досуг содержательным, учит творить и не бояться ошибиться.</a:t>
            </a:r>
          </a:p>
          <a:p>
            <a:r>
              <a:rPr lang="ru-RU" sz="2000" dirty="0"/>
              <a:t>Я в своей практике использую многофункциональное панно , которое помогает знакомить детей с правилами дорожного движения, тем самым формируя у них навыки правильного поведения на дорогах.</a:t>
            </a:r>
          </a:p>
          <a:p>
            <a:r>
              <a:rPr lang="ru-RU" sz="2000" b="1" u="sng" dirty="0"/>
              <a:t>Цель игры </a:t>
            </a:r>
            <a:r>
              <a:rPr lang="ru-RU" sz="2000" dirty="0"/>
              <a:t>: </a:t>
            </a:r>
          </a:p>
          <a:p>
            <a:r>
              <a:rPr lang="ru-RU" sz="2000" dirty="0"/>
              <a:t>-Развивать стремление детей к изучению правил дорожного движения.</a:t>
            </a:r>
          </a:p>
          <a:p>
            <a:r>
              <a:rPr lang="ru-RU" sz="2000" b="1" u="sng" dirty="0"/>
              <a:t>  Задачи</a:t>
            </a:r>
            <a:r>
              <a:rPr lang="ru-RU" sz="2000" b="1" dirty="0"/>
              <a:t> </a:t>
            </a:r>
            <a:r>
              <a:rPr lang="ru-RU" sz="2000" dirty="0"/>
              <a:t>:</a:t>
            </a:r>
          </a:p>
          <a:p>
            <a:r>
              <a:rPr lang="ru-RU" sz="2000" dirty="0"/>
              <a:t>- Активизировать и закрепить знания о видах транспорта.</a:t>
            </a:r>
          </a:p>
          <a:p>
            <a:r>
              <a:rPr lang="ru-RU" sz="2000" dirty="0"/>
              <a:t>-Совершенствовать представление о безопасном поведении на улицах и дорогах.</a:t>
            </a:r>
          </a:p>
          <a:p>
            <a:r>
              <a:rPr lang="ru-RU" sz="2000" dirty="0"/>
              <a:t> -Способствовать созданию положительного эмоционального настроения.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467952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3E6713E-23A7-4976-BAB6-8B209C42AEA5}"/>
              </a:ext>
            </a:extLst>
          </p:cNvPr>
          <p:cNvSpPr txBox="1"/>
          <p:nvPr/>
        </p:nvSpPr>
        <p:spPr>
          <a:xfrm>
            <a:off x="556181" y="707010"/>
            <a:ext cx="4081807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Данное пособие можно использовать на занятиях по ПДД и в свободной игровой форме.</a:t>
            </a:r>
          </a:p>
          <a:p>
            <a:r>
              <a:rPr lang="ru-RU" sz="2400" u="sng" dirty="0"/>
              <a:t>Методы и технологии </a:t>
            </a:r>
            <a:r>
              <a:rPr lang="ru-RU" sz="2400" dirty="0"/>
              <a:t>, применяемые в работе с детьми в Д\И :</a:t>
            </a:r>
          </a:p>
          <a:p>
            <a:r>
              <a:rPr lang="ru-RU" sz="2400" dirty="0"/>
              <a:t>-Моделирование опасных и безопасных дорожных  ситуаций.</a:t>
            </a:r>
          </a:p>
          <a:p>
            <a:r>
              <a:rPr lang="ru-RU" sz="2400" dirty="0"/>
              <a:t>-Технология игрового обучения .</a:t>
            </a:r>
          </a:p>
          <a:p>
            <a:r>
              <a:rPr lang="ru-RU" sz="2400" dirty="0"/>
              <a:t>-Метод наблюдения и беседы</a:t>
            </a:r>
            <a:r>
              <a:rPr lang="ru-RU" dirty="0"/>
              <a:t>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1DD9FD1-3397-4F74-A5F3-BAB704FC82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988" y="645736"/>
            <a:ext cx="6997831" cy="55052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061911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CB46823-96E4-495D-A310-FEAAC8DA90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0" r="4896" b="7963"/>
          <a:stretch/>
        </p:blipFill>
        <p:spPr>
          <a:xfrm>
            <a:off x="421064" y="501977"/>
            <a:ext cx="11349871" cy="58540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076801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A5F489A-5C5B-4584-B2D4-9635B7A826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6058" y="603315"/>
            <a:ext cx="10256363" cy="55311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062158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5FFA174-38E0-4AF5-8EB0-A9723ED84E4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9" r="17607"/>
          <a:stretch/>
        </p:blipFill>
        <p:spPr>
          <a:xfrm>
            <a:off x="553040" y="648093"/>
            <a:ext cx="5542960" cy="55618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91D2045-715C-44AF-B27D-88335690D17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88" r="2688" b="9450"/>
          <a:stretch/>
        </p:blipFill>
        <p:spPr>
          <a:xfrm>
            <a:off x="7098923" y="648093"/>
            <a:ext cx="3857625" cy="54887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22F169B-637B-46A0-ABD9-4847AA668DB3}"/>
              </a:ext>
            </a:extLst>
          </p:cNvPr>
          <p:cNvSpPr txBox="1"/>
          <p:nvPr/>
        </p:nvSpPr>
        <p:spPr>
          <a:xfrm>
            <a:off x="3233395" y="5675184"/>
            <a:ext cx="60101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/>
              <a:t>Вариант 2 Д\и с блоками </a:t>
            </a:r>
            <a:r>
              <a:rPr lang="ru-RU" sz="2400" b="1" dirty="0" err="1"/>
              <a:t>Дьенеша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345292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6587FB8-F154-498A-9A87-07ADC7906E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4" b="7174"/>
          <a:stretch/>
        </p:blipFill>
        <p:spPr>
          <a:xfrm>
            <a:off x="914400" y="1131216"/>
            <a:ext cx="10454326" cy="51281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87412E6-21BD-477A-8BE6-CFF3DF0BA3FC}"/>
              </a:ext>
            </a:extLst>
          </p:cNvPr>
          <p:cNvSpPr txBox="1"/>
          <p:nvPr/>
        </p:nvSpPr>
        <p:spPr>
          <a:xfrm>
            <a:off x="1611983" y="721994"/>
            <a:ext cx="110953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Такое многофункциональное панно отличное дополнение к уголку по ПДД.</a:t>
            </a:r>
          </a:p>
        </p:txBody>
      </p:sp>
    </p:spTree>
    <p:extLst>
      <p:ext uri="{BB962C8B-B14F-4D97-AF65-F5344CB8AC3E}">
        <p14:creationId xmlns:p14="http://schemas.microsoft.com/office/powerpoint/2010/main" val="17274306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7F19D32-F056-4548-9393-2A0CE6E711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29" r="16881"/>
          <a:stretch/>
        </p:blipFill>
        <p:spPr>
          <a:xfrm>
            <a:off x="961533" y="682721"/>
            <a:ext cx="10397765" cy="54925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414208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C5A54E1-B426-4288-984A-F0E78B59395E}"/>
              </a:ext>
            </a:extLst>
          </p:cNvPr>
          <p:cNvSpPr txBox="1"/>
          <p:nvPr/>
        </p:nvSpPr>
        <p:spPr>
          <a:xfrm>
            <a:off x="2498103" y="2837467"/>
            <a:ext cx="104354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dirty="0"/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163050603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Натуральные материалы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Натуральные материалы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Натуральные материалы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96</TotalTime>
  <Words>231</Words>
  <Application>Microsoft Office PowerPoint</Application>
  <PresentationFormat>Широкоэкранный</PresentationFormat>
  <Paragraphs>21</Paragraphs>
  <Slides>9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3" baseType="lpstr">
      <vt:lpstr>Arial</vt:lpstr>
      <vt:lpstr>Calibri</vt:lpstr>
      <vt:lpstr>Garamond</vt:lpstr>
      <vt:lpstr>Натуральные материалы</vt:lpstr>
      <vt:lpstr>Дидактическая игра по ПДД из фетра.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Дидактическая игра по ПДД из фетра.</dc:title>
  <dc:creator>XE</dc:creator>
  <cp:lastModifiedBy>XE</cp:lastModifiedBy>
  <cp:revision>1</cp:revision>
  <dcterms:created xsi:type="dcterms:W3CDTF">2021-08-20T06:13:13Z</dcterms:created>
  <dcterms:modified xsi:type="dcterms:W3CDTF">2021-08-20T07:49:40Z</dcterms:modified>
</cp:coreProperties>
</file>