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5029C6-0A89-4C8C-9C58-04BA51262C46}">
          <p14:sldIdLst>
            <p14:sldId id="256"/>
            <p14:sldId id="259"/>
            <p14:sldId id="261"/>
            <p14:sldId id="260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3" autoAdjust="0"/>
  </p:normalViewPr>
  <p:slideViewPr>
    <p:cSldViewPr snapToGrid="0">
      <p:cViewPr varScale="1">
        <p:scale>
          <a:sx n="78" d="100"/>
          <a:sy n="78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4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9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9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5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2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6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4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0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E6575A-3209-47CE-BF10-44D8E62FEDA6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4CBD45-32AE-403D-9345-E92454770C3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A40F4-4751-425D-85D6-277B5D013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034116"/>
            <a:ext cx="7910053" cy="170098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 </a:t>
            </a:r>
            <a:r>
              <a:rPr lang="ru-RU" sz="2400" dirty="0"/>
              <a:t>Конкурс </a:t>
            </a:r>
            <a:r>
              <a:rPr lang="ru-RU" sz="2400" b="1" dirty="0">
                <a:solidFill>
                  <a:srgbClr val="FF0000"/>
                </a:solidFill>
              </a:rPr>
              <a:t>«Зелёная упаковка»</a:t>
            </a:r>
            <a:r>
              <a:rPr lang="ru-RU" sz="2400" b="1" dirty="0">
                <a:solidFill>
                  <a:schemeClr val="tx1"/>
                </a:solidFill>
              </a:rPr>
              <a:t>: о серьезной проблеме творчески, грамотно, весело! </a:t>
            </a:r>
            <a:br>
              <a:rPr lang="ru-RU" sz="2400" b="1" dirty="0">
                <a:highlight>
                  <a:srgbClr val="FFFF00"/>
                </a:highlight>
              </a:rPr>
            </a:br>
            <a:r>
              <a:rPr lang="ru-RU" sz="2400" dirty="0"/>
              <a:t>Борский детский Сад «Теремок»        </a:t>
            </a:r>
            <a:r>
              <a:rPr lang="ru-RU" sz="4400" dirty="0"/>
              <a:t>         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98276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F5CB5-ABE1-4D47-AC09-B058B47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907" y="585216"/>
            <a:ext cx="5882326" cy="1499616"/>
          </a:xfrm>
        </p:spPr>
        <p:txBody>
          <a:bodyPr/>
          <a:lstStyle/>
          <a:p>
            <a:r>
              <a:rPr kumimoji="0" lang="ru-RU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Фольга и человек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827C66-BDA4-4311-9B3A-A45229B35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5254" y="2084831"/>
            <a:ext cx="5238946" cy="451393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больших количествах алюминий токсичен и для абсолютно здоровых людей. При проведении многих исследований было доказано, что при даже минимальном нагревании, фольга начинает выпускать алюминий наружу и если фольга соприкасается, например, с пищей, то этот тяжелый металл начинает впитываться в нее. И потом, когда мы употребляем эту пищу — попадает в наше тело.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Алюминий имеет способность накапливаться в легких, почках, щитовидной железе и головном мозге, провоцируя развитие ряда всевозможных заболеваний.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Замедляет рост и развитие клеток.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Является нейротоксином и атакует нервную систему; у людей страдающих болезнью Альцгеймера в тканях головного мозга находят отложение алюминия, в следствии чего ученые предполагают, что именно избыток алюминия в теле — и есть первый толчок к развитию этой страшной болезни.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0A0E6B3-B068-4E1F-92DB-EBD8AAF144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017336"/>
            <a:ext cx="4852988" cy="4255448"/>
          </a:xfrm>
        </p:spPr>
      </p:pic>
    </p:spTree>
    <p:extLst>
      <p:ext uri="{BB962C8B-B14F-4D97-AF65-F5344CB8AC3E}">
        <p14:creationId xmlns:p14="http://schemas.microsoft.com/office/powerpoint/2010/main" val="268110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5E7E0-58D1-420E-A1CE-0E6DEE28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44" y="585216"/>
            <a:ext cx="5015060" cy="1027274"/>
          </a:xfrm>
        </p:spPr>
        <p:txBody>
          <a:bodyPr>
            <a:normAutofit fontScale="90000"/>
          </a:bodyPr>
          <a:lstStyle/>
          <a:p>
            <a:r>
              <a:rPr lang="ru-RU" dirty="0"/>
              <a:t>А есть ли выход?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672305-C168-4A2D-879A-1A80760951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2045110"/>
            <a:ext cx="4756150" cy="407055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AED6C58-B5DD-490D-88BE-75D5D187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1966452"/>
            <a:ext cx="4754880" cy="43429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Бумагу можно сдать в макулатуру. Бутылки нужно сдавать в пункты приёма стеклотары. Металлические банки можно сдать в металлолом, и из них выплавят новый металл. Конечно, всё это можно сделать, если сортировать мусор, а для этого на улице должны стоять не один, а много контейнеров, каждый для своего вида мусора.</a:t>
            </a:r>
          </a:p>
          <a:p>
            <a:pPr algn="just"/>
            <a:r>
              <a:rPr lang="ru-RU" dirty="0"/>
              <a:t>А как же быть с фантиком? Не всегда он состоит из чистой бумаги, да и конфетные обёртки всё чаще делают из специальных искусственных материалов, чтобы придать им прочность и долговечность. Именно поэтому фантики, даже бумажные на вид, обычно не принимают в пунктах по переработке макулатуры. Что же тогда делать?</a:t>
            </a:r>
          </a:p>
          <a:p>
            <a:pPr algn="just"/>
            <a:r>
              <a:rPr lang="ru-RU" dirty="0"/>
              <a:t>Если у вас остался мусор, не выкидывайте его в канаву, соберите его и отнесите к мусорному контейнеру. Этот мусор вывезут на помойки, в специально оборудованные места, где его переработают, чтобы он не нанёс огромного вреда природе. Сейчас основными способами переработки твёрдых бытовых отходов являются сжигание и захоронение, но ученые постоянно работают над созданием современных систем переработки и вторичного использования мусора.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06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50162-1A14-4A8B-B7A6-A9676CDD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71" y="1179871"/>
            <a:ext cx="5797485" cy="471948"/>
          </a:xfrm>
        </p:spPr>
        <p:txBody>
          <a:bodyPr>
            <a:normAutofit fontScale="90000"/>
          </a:bodyPr>
          <a:lstStyle/>
          <a:p>
            <a:r>
              <a:rPr lang="ru-RU" dirty="0"/>
              <a:t>Фантик и экология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B35AA-7CA5-43C3-971B-A13B699D0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123768"/>
            <a:ext cx="4754880" cy="41855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Проблема фантиков от конфет – это настоящая экологическая проблема. Сотни, тысячи фантиков валяются на земле, уродуя и загрязняя её.</a:t>
            </a:r>
          </a:p>
          <a:p>
            <a:pPr algn="just"/>
            <a:r>
              <a:rPr lang="ru-RU" dirty="0"/>
              <a:t>Всё, что нас окружает – живая и неживая природа, изделия, сделанные руками человека – всё это должно существовать вместе, помогая друг другу, а не нанося вред. В природе всё взаимосвязано: повлиял на что-то одно, а измениться до неузнаваемости может всё вокруг.</a:t>
            </a:r>
          </a:p>
          <a:p>
            <a:pPr algn="just"/>
            <a:r>
              <a:rPr lang="ru-RU" dirty="0"/>
              <a:t>Наверняка, кто-то из нас или из наших близких и знакомых выкидывал конфетные обёртки, полиэтиленовые пакеты и пластиковые бутылки на улицу, в канаву, в кусты только потому, что рядом не было контейнера для мусора. А ведь всё это губит природу.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C1A1F76-5AD9-4969-80EE-1CEAEAF63D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97" y="2286000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236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9F588-2238-4A89-9E8E-4132F1C0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986" y="1111044"/>
            <a:ext cx="7578213" cy="639097"/>
          </a:xfrm>
        </p:spPr>
        <p:txBody>
          <a:bodyPr>
            <a:normAutofit fontScale="90000"/>
          </a:bodyPr>
          <a:lstStyle/>
          <a:p>
            <a:r>
              <a:rPr lang="ru-RU" dirty="0"/>
              <a:t>А выход есть всегда!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C59B31-F2A4-4AD4-B2F0-856682DE4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2546555"/>
            <a:ext cx="4754880" cy="2025445"/>
          </a:xfrm>
        </p:spPr>
        <p:txBody>
          <a:bodyPr/>
          <a:lstStyle/>
          <a:p>
            <a:r>
              <a:rPr lang="ru-RU" dirty="0"/>
              <a:t>Вот что мы придумали ! От старого костюма осталась корона , веер и накидка . На платье с помощью скрепок мы закрепили фольгу. И вот что получилось!!!!!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1A687F5-6373-4AD7-BF9D-A51FDC5FF5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97" y="2286000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93549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E9F80A-6170-4185-BD51-B34291672E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9" y="2290915"/>
            <a:ext cx="3885612" cy="431636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8A67707-5B17-4087-A39E-A68CBC6ED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59741"/>
            <a:ext cx="4754880" cy="3480619"/>
          </a:xfrm>
        </p:spPr>
        <p:txBody>
          <a:bodyPr>
            <a:normAutofit fontScale="92500"/>
          </a:bodyPr>
          <a:lstStyle/>
          <a:p>
            <a:r>
              <a:rPr lang="ru-RU" dirty="0"/>
              <a:t>Что нам необходимо;</a:t>
            </a:r>
          </a:p>
          <a:p>
            <a:r>
              <a:rPr lang="ru-RU" dirty="0"/>
              <a:t>-Фольга.</a:t>
            </a:r>
          </a:p>
          <a:p>
            <a:r>
              <a:rPr lang="ru-RU" dirty="0"/>
              <a:t>-Скрепки.</a:t>
            </a:r>
          </a:p>
          <a:p>
            <a:r>
              <a:rPr lang="ru-RU" dirty="0"/>
              <a:t>-Платье.</a:t>
            </a:r>
          </a:p>
          <a:p>
            <a:r>
              <a:rPr lang="ru-RU" dirty="0"/>
              <a:t>-Поясок.</a:t>
            </a:r>
            <a:endParaRPr lang="en-US" dirty="0"/>
          </a:p>
          <a:p>
            <a:r>
              <a:rPr lang="en-US" dirty="0"/>
              <a:t>-</a:t>
            </a:r>
            <a:r>
              <a:rPr lang="ru-RU" dirty="0"/>
              <a:t>Степлер.</a:t>
            </a:r>
          </a:p>
          <a:p>
            <a:r>
              <a:rPr lang="ru-RU" dirty="0"/>
              <a:t>Для образа можно использовать и многое другое ..(корона, </a:t>
            </a:r>
            <a:r>
              <a:rPr lang="ru-RU" dirty="0" err="1"/>
              <a:t>веер,бусы</a:t>
            </a:r>
            <a:r>
              <a:rPr lang="ru-RU" dirty="0"/>
              <a:t> и Т</a:t>
            </a:r>
            <a:r>
              <a:rPr lang="en-US" dirty="0"/>
              <a:t>/</a:t>
            </a:r>
            <a:r>
              <a:rPr lang="ru-RU" dirty="0"/>
              <a:t>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39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AFE3C-31F6-493E-B6BD-460685F6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Сохраним что у нас  осталось!</a:t>
            </a:r>
            <a:br>
              <a:rPr lang="ru-RU" sz="3600" dirty="0"/>
            </a:br>
            <a:r>
              <a:rPr lang="ru-RU" sz="3600" dirty="0"/>
              <a:t>Киюцина Екатерина  4 года</a:t>
            </a:r>
            <a:br>
              <a:rPr lang="ru-RU" sz="3600" dirty="0"/>
            </a:br>
            <a:r>
              <a:rPr lang="ru-RU" sz="3600" dirty="0"/>
              <a:t>Спасибо </a:t>
            </a:r>
            <a:r>
              <a:rPr lang="ru-RU" sz="3600"/>
              <a:t>за внимание!!!!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F759BE-4A5D-402A-B0CA-0F65818A37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97" y="2286000"/>
            <a:ext cx="3017043" cy="40227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9C0BB0-37D5-4D5B-8CF2-0CE91C4B7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97" y="2286000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912235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</TotalTime>
  <Words>558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Интеграл</vt:lpstr>
      <vt:lpstr> Конкурс «Зелёная упаковка»: о серьезной проблеме творчески, грамотно, весело!  Борский детский Сад «Теремок»                  </vt:lpstr>
      <vt:lpstr>Фольга и человек</vt:lpstr>
      <vt:lpstr>А есть ли выход?</vt:lpstr>
      <vt:lpstr>Фантик и экология </vt:lpstr>
      <vt:lpstr>А выход есть всегда!</vt:lpstr>
      <vt:lpstr>Презентация PowerPoint</vt:lpstr>
      <vt:lpstr>Сохраним что у нас  осталось! Киюцина Екатерина  4 года Спасибо за внимание!!!!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Конкурс «Зелёная упаковка»: о серьезной проблеме творчески, грамотно, весело!  Борский детский Сад « Теремок»                  </dc:title>
  <dc:creator>XE</dc:creator>
  <cp:lastModifiedBy>XE</cp:lastModifiedBy>
  <cp:revision>4</cp:revision>
  <dcterms:created xsi:type="dcterms:W3CDTF">2021-12-15T12:51:33Z</dcterms:created>
  <dcterms:modified xsi:type="dcterms:W3CDTF">2021-12-19T12:23:58Z</dcterms:modified>
</cp:coreProperties>
</file>